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144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8/6/18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8/6/18</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8/6/18</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9N0ELio6IFs" TargetMode="External"/><Relationship Id="rId3" Type="http://schemas.openxmlformats.org/officeDocument/2006/relationships/hyperlink" Target="https://www.youtube.com/watch?v=SO4UEjuM9Os&amp;feature=youtu.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8265" y="1905000"/>
            <a:ext cx="7543800" cy="2593975"/>
          </a:xfrm>
        </p:spPr>
        <p:txBody>
          <a:bodyPr/>
          <a:lstStyle/>
          <a:p>
            <a:pPr algn="ctr"/>
            <a:r>
              <a:rPr lang="en-US" dirty="0" err="1" smtClean="0"/>
              <a:t>Avancemos</a:t>
            </a:r>
            <a:r>
              <a:rPr lang="en-US" dirty="0" smtClean="0"/>
              <a:t> 2</a:t>
            </a:r>
            <a:br>
              <a:rPr lang="en-US" dirty="0" smtClean="0"/>
            </a:br>
            <a:r>
              <a:rPr lang="en-US" dirty="0" err="1" smtClean="0"/>
              <a:t>Cultura</a:t>
            </a:r>
            <a:r>
              <a:rPr lang="en-US" dirty="0" smtClean="0"/>
              <a:t> </a:t>
            </a:r>
            <a:r>
              <a:rPr lang="en-US" dirty="0"/>
              <a:t/>
            </a:r>
            <a:br>
              <a:rPr lang="en-US" dirty="0"/>
            </a:br>
            <a:r>
              <a:rPr lang="en-US" dirty="0" err="1" smtClean="0"/>
              <a:t>Lección</a:t>
            </a:r>
            <a:r>
              <a:rPr lang="en-US" dirty="0" smtClean="0"/>
              <a:t> </a:t>
            </a:r>
            <a:r>
              <a:rPr lang="en-US" dirty="0" err="1" smtClean="0"/>
              <a:t>Preliminar</a:t>
            </a:r>
            <a:endParaRPr lang="en-US" dirty="0"/>
          </a:p>
        </p:txBody>
      </p:sp>
    </p:spTree>
    <p:extLst>
      <p:ext uri="{BB962C8B-B14F-4D97-AF65-F5344CB8AC3E}">
        <p14:creationId xmlns:p14="http://schemas.microsoft.com/office/powerpoint/2010/main" val="25155902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Florida</a:t>
            </a:r>
            <a:endParaRPr lang="en-US" dirty="0"/>
          </a:p>
        </p:txBody>
      </p:sp>
      <p:sp>
        <p:nvSpPr>
          <p:cNvPr id="3" name="Content Placeholder 2"/>
          <p:cNvSpPr>
            <a:spLocks noGrp="1"/>
          </p:cNvSpPr>
          <p:nvPr>
            <p:ph idx="1"/>
          </p:nvPr>
        </p:nvSpPr>
        <p:spPr/>
        <p:txBody>
          <a:bodyPr/>
          <a:lstStyle/>
          <a:p>
            <a:pPr marL="114300" indent="0">
              <a:buNone/>
            </a:pPr>
            <a:r>
              <a:rPr lang="es-ES_tradnl" sz="2800" dirty="0" smtClean="0"/>
              <a:t>Hay una gran población de latinos en Florida. En Miami, un 70 por ciento de la población es hispana, lo cual es evidente en sus estaciones de radio en español, sus restaurantes y cafés latinoamericanos y sus festivales latinos.  Un festival muy grande es Carnaval Miami en la calle Ocho de la Pequeña Habana, donde viven muchas personas de origen cubano.</a:t>
            </a:r>
          </a:p>
          <a:p>
            <a:pPr marL="114300" indent="0">
              <a:buNone/>
            </a:pPr>
            <a:endParaRPr lang="es-ES_tradnl" dirty="0"/>
          </a:p>
          <a:p>
            <a:pPr marL="114300" indent="0">
              <a:buNone/>
            </a:pPr>
            <a:r>
              <a:rPr lang="es-ES_tradnl" i="1" dirty="0" smtClean="0"/>
              <a:t> ¿Hay programas de televisión o de radio en español donde vives? ¿Qué tiendas o restaurantes latinos hay?</a:t>
            </a:r>
            <a:endParaRPr lang="es-ES_tradnl" i="1" dirty="0"/>
          </a:p>
        </p:txBody>
      </p:sp>
    </p:spTree>
    <p:extLst>
      <p:ext uri="{BB962C8B-B14F-4D97-AF65-F5344CB8AC3E}">
        <p14:creationId xmlns:p14="http://schemas.microsoft.com/office/powerpoint/2010/main" val="27555507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Dónde</a:t>
            </a:r>
            <a:r>
              <a:rPr lang="en-US" dirty="0" smtClean="0"/>
              <a:t> </a:t>
            </a:r>
            <a:r>
              <a:rPr lang="en-US" dirty="0" err="1" smtClean="0"/>
              <a:t>están</a:t>
            </a:r>
            <a:r>
              <a:rPr lang="en-US" dirty="0" smtClean="0"/>
              <a:t> Miami y Tampa?</a:t>
            </a:r>
            <a:endParaRPr lang="en-US" dirty="0"/>
          </a:p>
        </p:txBody>
      </p:sp>
      <p:pic>
        <p:nvPicPr>
          <p:cNvPr id="4" name="Content Placeholder 3"/>
          <p:cNvPicPr>
            <a:picLocks noGrp="1" noChangeAspect="1"/>
          </p:cNvPicPr>
          <p:nvPr>
            <p:ph idx="1"/>
          </p:nvPr>
        </p:nvPicPr>
        <p:blipFill>
          <a:blip r:embed="rId2"/>
          <a:srcRect t="9196" b="9196"/>
          <a:stretch>
            <a:fillRect/>
          </a:stretch>
        </p:blipFill>
        <p:spPr>
          <a:xfrm>
            <a:off x="457200" y="1585601"/>
            <a:ext cx="7620000" cy="4800600"/>
          </a:xfrm>
        </p:spPr>
      </p:pic>
      <p:cxnSp>
        <p:nvCxnSpPr>
          <p:cNvPr id="6" name="Straight Arrow Connector 5"/>
          <p:cNvCxnSpPr/>
          <p:nvPr/>
        </p:nvCxnSpPr>
        <p:spPr>
          <a:xfrm flipH="1">
            <a:off x="6350253" y="4481971"/>
            <a:ext cx="759111" cy="63166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3532785" y="3460023"/>
            <a:ext cx="1430631" cy="33578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7109364" y="4219185"/>
            <a:ext cx="967836" cy="369332"/>
          </a:xfrm>
          <a:prstGeom prst="rect">
            <a:avLst/>
          </a:prstGeom>
          <a:noFill/>
        </p:spPr>
        <p:txBody>
          <a:bodyPr wrap="square" rtlCol="0">
            <a:spAutoFit/>
          </a:bodyPr>
          <a:lstStyle/>
          <a:p>
            <a:r>
              <a:rPr lang="en-US" dirty="0" smtClean="0"/>
              <a:t>Miami</a:t>
            </a:r>
            <a:endParaRPr lang="en-US" dirty="0"/>
          </a:p>
        </p:txBody>
      </p:sp>
      <p:sp>
        <p:nvSpPr>
          <p:cNvPr id="14" name="TextBox 13"/>
          <p:cNvSpPr txBox="1"/>
          <p:nvPr/>
        </p:nvSpPr>
        <p:spPr>
          <a:xfrm>
            <a:off x="2671485" y="3265882"/>
            <a:ext cx="1094872" cy="369332"/>
          </a:xfrm>
          <a:prstGeom prst="rect">
            <a:avLst/>
          </a:prstGeom>
          <a:noFill/>
        </p:spPr>
        <p:txBody>
          <a:bodyPr wrap="square" rtlCol="0">
            <a:spAutoFit/>
          </a:bodyPr>
          <a:lstStyle/>
          <a:p>
            <a:r>
              <a:rPr lang="en-US" dirty="0" smtClean="0"/>
              <a:t>Tampa</a:t>
            </a:r>
            <a:endParaRPr lang="en-US" dirty="0"/>
          </a:p>
        </p:txBody>
      </p:sp>
    </p:spTree>
    <p:extLst>
      <p:ext uri="{BB962C8B-B14F-4D97-AF65-F5344CB8AC3E}">
        <p14:creationId xmlns:p14="http://schemas.microsoft.com/office/powerpoint/2010/main" val="37658413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 arte de la </a:t>
            </a:r>
            <a:r>
              <a:rPr lang="en-US" dirty="0" err="1" smtClean="0"/>
              <a:t>calle</a:t>
            </a:r>
            <a:r>
              <a:rPr lang="en-US" dirty="0" smtClean="0"/>
              <a:t> </a:t>
            </a:r>
            <a:r>
              <a:rPr lang="en-US" dirty="0" err="1" smtClean="0"/>
              <a:t>Ocho</a:t>
            </a:r>
            <a:r>
              <a:rPr lang="en-US" smtClean="0"/>
              <a:t> (p.13)</a:t>
            </a:r>
            <a:endParaRPr lang="en-US" dirty="0"/>
          </a:p>
        </p:txBody>
      </p:sp>
      <p:sp>
        <p:nvSpPr>
          <p:cNvPr id="3" name="Content Placeholder 2"/>
          <p:cNvSpPr>
            <a:spLocks noGrp="1"/>
          </p:cNvSpPr>
          <p:nvPr>
            <p:ph idx="1"/>
          </p:nvPr>
        </p:nvSpPr>
        <p:spPr/>
        <p:txBody>
          <a:bodyPr>
            <a:normAutofit lnSpcReduction="10000"/>
          </a:bodyPr>
          <a:lstStyle/>
          <a:p>
            <a:r>
              <a:rPr lang="en-US" dirty="0" smtClean="0"/>
              <a:t>La </a:t>
            </a:r>
            <a:r>
              <a:rPr lang="en-US" dirty="0" err="1" smtClean="0"/>
              <a:t>Peque</a:t>
            </a:r>
            <a:r>
              <a:rPr lang="en-US" dirty="0" err="1" smtClean="0"/>
              <a:t>ña</a:t>
            </a:r>
            <a:r>
              <a:rPr lang="en-US" dirty="0" smtClean="0"/>
              <a:t> Habana, Miami</a:t>
            </a:r>
          </a:p>
          <a:p>
            <a:r>
              <a:rPr lang="en-US" dirty="0" smtClean="0"/>
              <a:t>La </a:t>
            </a:r>
            <a:r>
              <a:rPr lang="en-US" dirty="0" err="1" smtClean="0"/>
              <a:t>calle</a:t>
            </a:r>
            <a:r>
              <a:rPr lang="en-US" dirty="0" smtClean="0"/>
              <a:t> </a:t>
            </a:r>
            <a:r>
              <a:rPr lang="en-US" dirty="0" err="1" smtClean="0"/>
              <a:t>Ocho</a:t>
            </a:r>
            <a:r>
              <a:rPr lang="en-US" dirty="0" smtClean="0"/>
              <a:t> </a:t>
            </a:r>
            <a:r>
              <a:rPr lang="mr-IN" dirty="0" smtClean="0"/>
              <a:t>–</a:t>
            </a:r>
            <a:r>
              <a:rPr lang="en-US" dirty="0" smtClean="0"/>
              <a:t> </a:t>
            </a:r>
            <a:r>
              <a:rPr lang="en-US" dirty="0" err="1" smtClean="0"/>
              <a:t>muchas</a:t>
            </a:r>
            <a:r>
              <a:rPr lang="en-US" dirty="0" smtClean="0"/>
              <a:t> </a:t>
            </a:r>
            <a:r>
              <a:rPr lang="en-US" dirty="0" err="1" smtClean="0"/>
              <a:t>actividades</a:t>
            </a:r>
            <a:r>
              <a:rPr lang="en-US" dirty="0" smtClean="0"/>
              <a:t> </a:t>
            </a:r>
            <a:r>
              <a:rPr lang="en-US" dirty="0" err="1" smtClean="0"/>
              <a:t>culturales</a:t>
            </a:r>
            <a:r>
              <a:rPr lang="en-US" dirty="0" smtClean="0"/>
              <a:t> y </a:t>
            </a:r>
            <a:r>
              <a:rPr lang="en-US" dirty="0" err="1" smtClean="0"/>
              <a:t>artísticas</a:t>
            </a:r>
            <a:endParaRPr lang="en-US" dirty="0" smtClean="0"/>
          </a:p>
          <a:p>
            <a:r>
              <a:rPr lang="en-US" dirty="0" err="1" smtClean="0"/>
              <a:t>Murales</a:t>
            </a:r>
            <a:r>
              <a:rPr lang="en-US" dirty="0" smtClean="0"/>
              <a:t> (</a:t>
            </a:r>
            <a:r>
              <a:rPr lang="en-US" dirty="0" err="1" smtClean="0"/>
              <a:t>representan</a:t>
            </a:r>
            <a:r>
              <a:rPr lang="en-US" dirty="0" smtClean="0"/>
              <a:t> la </a:t>
            </a:r>
            <a:r>
              <a:rPr lang="en-US" dirty="0" err="1" smtClean="0"/>
              <a:t>historia</a:t>
            </a:r>
            <a:r>
              <a:rPr lang="en-US" dirty="0" smtClean="0"/>
              <a:t> y la </a:t>
            </a:r>
            <a:r>
              <a:rPr lang="en-US" dirty="0" err="1" smtClean="0"/>
              <a:t>cultura</a:t>
            </a:r>
            <a:r>
              <a:rPr lang="en-US" dirty="0" smtClean="0"/>
              <a:t> </a:t>
            </a:r>
            <a:r>
              <a:rPr lang="en-US" dirty="0" err="1" smtClean="0"/>
              <a:t>cubana</a:t>
            </a:r>
            <a:r>
              <a:rPr lang="en-US" dirty="0" smtClean="0"/>
              <a:t>)</a:t>
            </a:r>
          </a:p>
          <a:p>
            <a:r>
              <a:rPr lang="en-US" dirty="0" err="1" smtClean="0"/>
              <a:t>Galerías</a:t>
            </a:r>
            <a:r>
              <a:rPr lang="en-US" dirty="0" smtClean="0"/>
              <a:t> de arte</a:t>
            </a:r>
          </a:p>
          <a:p>
            <a:r>
              <a:rPr lang="en-US" dirty="0" smtClean="0"/>
              <a:t>El </a:t>
            </a:r>
            <a:r>
              <a:rPr lang="en-US" dirty="0" err="1" smtClean="0"/>
              <a:t>viernes</a:t>
            </a:r>
            <a:r>
              <a:rPr lang="en-US" dirty="0" smtClean="0"/>
              <a:t> cultural </a:t>
            </a:r>
          </a:p>
          <a:p>
            <a:pPr lvl="1"/>
            <a:r>
              <a:rPr lang="en-US" dirty="0" smtClean="0"/>
              <a:t>last Friday of each month</a:t>
            </a:r>
          </a:p>
          <a:p>
            <a:pPr lvl="1"/>
            <a:r>
              <a:rPr lang="en-US" dirty="0" smtClean="0"/>
              <a:t>Artists open their “</a:t>
            </a:r>
            <a:r>
              <a:rPr lang="en-US" dirty="0" err="1" smtClean="0"/>
              <a:t>talleres</a:t>
            </a:r>
            <a:r>
              <a:rPr lang="en-US" dirty="0" smtClean="0"/>
              <a:t>” (workshops) to the public</a:t>
            </a:r>
          </a:p>
          <a:p>
            <a:pPr lvl="1"/>
            <a:r>
              <a:rPr lang="en-US" dirty="0" smtClean="0"/>
              <a:t>Comida, </a:t>
            </a:r>
            <a:r>
              <a:rPr lang="en-US" dirty="0" err="1" smtClean="0"/>
              <a:t>bailes</a:t>
            </a:r>
            <a:r>
              <a:rPr lang="en-US" dirty="0" smtClean="0"/>
              <a:t>, </a:t>
            </a:r>
            <a:r>
              <a:rPr lang="en-US" dirty="0" err="1" smtClean="0"/>
              <a:t>música</a:t>
            </a:r>
            <a:endParaRPr lang="en-US" dirty="0" smtClean="0"/>
          </a:p>
          <a:p>
            <a:pPr lvl="1"/>
            <a:endParaRPr lang="en-US" dirty="0"/>
          </a:p>
          <a:p>
            <a:pPr lvl="1"/>
            <a:r>
              <a:rPr lang="en-US" dirty="0" smtClean="0"/>
              <a:t>Video clips:  los </a:t>
            </a:r>
            <a:r>
              <a:rPr lang="en-US" dirty="0" err="1" smtClean="0"/>
              <a:t>viernes</a:t>
            </a:r>
            <a:r>
              <a:rPr lang="en-US" dirty="0" smtClean="0"/>
              <a:t> </a:t>
            </a:r>
            <a:r>
              <a:rPr lang="en-US" dirty="0" err="1" smtClean="0"/>
              <a:t>culturales</a:t>
            </a:r>
            <a:r>
              <a:rPr lang="en-US" dirty="0"/>
              <a:t> </a:t>
            </a:r>
            <a:r>
              <a:rPr lang="en-US" dirty="0">
                <a:hlinkClick r:id="rId2"/>
              </a:rPr>
              <a:t>https://www.youtube.com/watch?v=</a:t>
            </a:r>
            <a:r>
              <a:rPr lang="en-US" dirty="0" smtClean="0">
                <a:hlinkClick r:id="rId2"/>
              </a:rPr>
              <a:t>9N0ELio6IFs</a:t>
            </a:r>
            <a:endParaRPr lang="en-US" dirty="0" smtClean="0"/>
          </a:p>
          <a:p>
            <a:pPr lvl="1"/>
            <a:r>
              <a:rPr lang="en-US" dirty="0" smtClean="0"/>
              <a:t>La </a:t>
            </a:r>
            <a:r>
              <a:rPr lang="en-US" dirty="0" err="1" smtClean="0"/>
              <a:t>calle</a:t>
            </a:r>
            <a:r>
              <a:rPr lang="en-US" dirty="0" smtClean="0"/>
              <a:t> </a:t>
            </a:r>
            <a:r>
              <a:rPr lang="en-US" dirty="0" err="1" smtClean="0"/>
              <a:t>ocho</a:t>
            </a:r>
            <a:r>
              <a:rPr lang="en-US" dirty="0"/>
              <a:t> </a:t>
            </a:r>
            <a:r>
              <a:rPr lang="en-US" dirty="0">
                <a:hlinkClick r:id="rId3"/>
              </a:rPr>
              <a:t>https://www.youtube.com/watch?v=SO4UEjuM9Os&amp;feature=</a:t>
            </a:r>
            <a:r>
              <a:rPr lang="en-US" dirty="0" smtClean="0">
                <a:hlinkClick r:id="rId3"/>
              </a:rPr>
              <a:t>youtu.be</a:t>
            </a:r>
            <a:endParaRPr lang="en-US" dirty="0" smtClean="0"/>
          </a:p>
          <a:p>
            <a:pPr lvl="1"/>
            <a:endParaRPr lang="en-US" dirty="0"/>
          </a:p>
        </p:txBody>
      </p:sp>
    </p:spTree>
    <p:extLst>
      <p:ext uri="{BB962C8B-B14F-4D97-AF65-F5344CB8AC3E}">
        <p14:creationId xmlns:p14="http://schemas.microsoft.com/office/powerpoint/2010/main" val="3005619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2467</TotalTime>
  <Words>200</Words>
  <Application>Microsoft Macintosh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Adjacency</vt:lpstr>
      <vt:lpstr>Avancemos 2 Cultura  Lección Preliminar</vt:lpstr>
      <vt:lpstr>Florida</vt:lpstr>
      <vt:lpstr>¿Dónde están Miami y Tampa?</vt:lpstr>
      <vt:lpstr>El arte de la calle Ocho (p.13)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Avancemos 2 Cultura  Lección Preliminar</dc:title>
  <dc:creator>Jamie Thomas</dc:creator>
  <cp:lastModifiedBy>Jamie Thomas</cp:lastModifiedBy>
  <cp:revision>9</cp:revision>
  <dcterms:created xsi:type="dcterms:W3CDTF">2018-08-03T22:00:59Z</dcterms:created>
  <dcterms:modified xsi:type="dcterms:W3CDTF">2018-08-08T03:54:03Z</dcterms:modified>
</cp:coreProperties>
</file>